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70" r:id="rId7"/>
    <p:sldId id="299" r:id="rId8"/>
    <p:sldId id="271" r:id="rId9"/>
    <p:sldId id="300" r:id="rId10"/>
    <p:sldId id="273" r:id="rId11"/>
    <p:sldId id="301" r:id="rId12"/>
    <p:sldId id="278" r:id="rId13"/>
    <p:sldId id="280" r:id="rId14"/>
    <p:sldId id="281" r:id="rId15"/>
    <p:sldId id="282" r:id="rId16"/>
    <p:sldId id="284" r:id="rId17"/>
    <p:sldId id="285" r:id="rId18"/>
    <p:sldId id="286" r:id="rId19"/>
    <p:sldId id="287" r:id="rId20"/>
    <p:sldId id="297" r:id="rId21"/>
    <p:sldId id="298" r:id="rId22"/>
    <p:sldId id="302" r:id="rId23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56"/>
    <p:restoredTop sz="94694"/>
  </p:normalViewPr>
  <p:slideViewPr>
    <p:cSldViewPr snapToGrid="0">
      <p:cViewPr varScale="1">
        <p:scale>
          <a:sx n="161" d="100"/>
          <a:sy n="161" d="100"/>
        </p:scale>
        <p:origin x="1112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622ebe164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622ebe164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connection function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624b0b54a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624b0b54a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similar to the function to connect two people into a group to chat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622ebe164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622ebe164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similar to the function to connect two people into a group to chat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624b0b54a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624b0b54a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similar to the function to connect two people into a group to chat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622ebe164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622ebe164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photo of the start_game function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622ebe164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622ebe164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622ebe164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622ebe164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624b0b54a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624b0b54a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624b0b54a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624b0b54a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87736e09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87736e09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4fa789be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4fa789be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87736e09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87736e09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624b0b54a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624b0b54a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87736e09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87736e09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624b0b54a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624b0b54a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622ebe16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622ebe16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624b0b54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624b0b54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624b0b54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624b0b54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55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itesmatrix.com/blog/tetris-unblocked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christiaancolen/20607150556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1.jp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diafactory.org.au/natalie-herbstreit/2014/10/14/the-end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ameblast.com.br/2015/02/tetris-historia-30-anos-especial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www.wired.it/play/cinema/2014/10/01/film-tetris/" TargetMode="Externa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phonemod.net/tetris-release-new-game-develope-by-n3twork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Tetris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Shixuan Zheng and Chengang Zhang</a:t>
            </a:r>
            <a:endParaRPr/>
          </a:p>
        </p:txBody>
      </p:sp>
      <p:pic>
        <p:nvPicPr>
          <p:cNvPr id="6" name="Picture 5" descr="A picture containing colorful, yellow&#10;&#10;Description automatically generated">
            <a:extLst>
              <a:ext uri="{FF2B5EF4-FFF2-40B4-BE49-F238E27FC236}">
                <a16:creationId xmlns:a16="http://schemas.microsoft.com/office/drawing/2014/main" id="{632E1CD0-45A3-C24A-88BE-3CCAD596A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13248" y="362659"/>
            <a:ext cx="4084800" cy="2297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Modifications: Part II </a:t>
            </a:r>
            <a:br>
              <a:rPr lang="en-US" dirty="0"/>
            </a:br>
            <a:r>
              <a:rPr lang="en" sz="1577" i="1" dirty="0" err="1"/>
              <a:t>chat_server.py</a:t>
            </a:r>
            <a:endParaRPr sz="1577" i="1"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1"/>
          </p:nvPr>
        </p:nvSpPr>
        <p:spPr>
          <a:xfrm>
            <a:off x="6094434" y="2052779"/>
            <a:ext cx="2643167" cy="2165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data members: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" dirty="0" err="1"/>
              <a:t>gameGroup</a:t>
            </a:r>
            <a:endParaRPr lang="en" dirty="0"/>
          </a:p>
          <a:p>
            <a:pPr marL="285750" indent="-285750">
              <a:buFont typeface="Wingdings" pitchFamily="2" charset="2"/>
              <a:buChar char="Ø"/>
            </a:pPr>
            <a:r>
              <a:rPr lang="en" dirty="0" err="1"/>
              <a:t>gameScores</a:t>
            </a:r>
            <a:endParaRPr lang="en" dirty="0"/>
          </a:p>
          <a:p>
            <a:pPr marL="285750" indent="-285750">
              <a:buFont typeface="Wingdings" pitchFamily="2" charset="2"/>
              <a:buChar char="Ø"/>
            </a:pPr>
            <a:r>
              <a:rPr lang="en" dirty="0" err="1"/>
              <a:t>gameOver</a:t>
            </a:r>
            <a:endParaRPr lang="en" dirty="0"/>
          </a:p>
          <a:p>
            <a:pPr marL="285750" indent="-285750">
              <a:buFont typeface="Wingdings" pitchFamily="2" charset="2"/>
              <a:buChar char="Ø"/>
            </a:pPr>
            <a:r>
              <a:rPr lang="en" dirty="0"/>
              <a:t>rankings</a:t>
            </a:r>
            <a:endParaRPr dirty="0"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 t="18779" b="16373"/>
          <a:stretch/>
        </p:blipFill>
        <p:spPr>
          <a:xfrm>
            <a:off x="406399" y="1840812"/>
            <a:ext cx="4724400" cy="73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7;p36">
            <a:extLst>
              <a:ext uri="{FF2B5EF4-FFF2-40B4-BE49-F238E27FC236}">
                <a16:creationId xmlns:a16="http://schemas.microsoft.com/office/drawing/2014/main" id="{30ED6C78-0968-BA42-B45D-3D4783F7070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t="3903" b="62940"/>
          <a:stretch/>
        </p:blipFill>
        <p:spPr>
          <a:xfrm>
            <a:off x="635000" y="2878753"/>
            <a:ext cx="4267197" cy="1127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55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Modifications: Part III </a:t>
            </a:r>
            <a:br>
              <a:rPr lang="en-US" dirty="0"/>
            </a:br>
            <a:r>
              <a:rPr lang="en" sz="1577" i="1" dirty="0" err="1"/>
              <a:t>client_state_machine.py</a:t>
            </a:r>
            <a:endParaRPr sz="1577" i="1"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1"/>
          </p:nvPr>
        </p:nvSpPr>
        <p:spPr>
          <a:xfrm>
            <a:off x="5882767" y="1060713"/>
            <a:ext cx="2643167" cy="3496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>
              <a:buNone/>
            </a:pPr>
            <a:r>
              <a:rPr lang="en-US" dirty="0"/>
              <a:t>When the user’s requested action is game, the </a:t>
            </a:r>
            <a:r>
              <a:rPr lang="en-US" dirty="0" err="1"/>
              <a:t>client_state_machine</a:t>
            </a:r>
            <a:r>
              <a:rPr lang="en-US" dirty="0"/>
              <a:t> will call a function that sends a request to the server.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This is very similar to how the users connect to other people to chat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Google Shape;193;p34">
            <a:extLst>
              <a:ext uri="{FF2B5EF4-FFF2-40B4-BE49-F238E27FC236}">
                <a16:creationId xmlns:a16="http://schemas.microsoft.com/office/drawing/2014/main" id="{CB57B5A7-165C-0F48-9C27-2335FE7A41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777" b="38011"/>
          <a:stretch/>
        </p:blipFill>
        <p:spPr>
          <a:xfrm>
            <a:off x="311700" y="1735609"/>
            <a:ext cx="5039801" cy="21860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6486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31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Modifications: Part III </a:t>
            </a:r>
            <a:br>
              <a:rPr lang="en-US" dirty="0"/>
            </a:br>
            <a:r>
              <a:rPr lang="en" sz="1577" i="1" dirty="0" err="1"/>
              <a:t>client_state_machine.py</a:t>
            </a:r>
            <a:endParaRPr sz="1577" i="1" dirty="0"/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313000"/>
            <a:ext cx="7642849" cy="355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Modifications: Part IV </a:t>
            </a:r>
            <a:br>
              <a:rPr lang="en-US" sz="1600" dirty="0"/>
            </a:br>
            <a:r>
              <a:rPr lang="en" sz="1577" i="1" dirty="0" err="1"/>
              <a:t>client_state_machine.py</a:t>
            </a:r>
            <a:endParaRPr sz="1577" i="1" dirty="0"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863" y="1342125"/>
            <a:ext cx="6462274" cy="24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7"/>
          <p:cNvSpPr txBox="1"/>
          <p:nvPr/>
        </p:nvSpPr>
        <p:spPr>
          <a:xfrm>
            <a:off x="2116800" y="3997237"/>
            <a:ext cx="491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Peer receives the request to play a round of </a:t>
            </a:r>
            <a:r>
              <a:rPr lang="en" dirty="0" err="1">
                <a:latin typeface="Proxima Nova"/>
                <a:ea typeface="Proxima Nova"/>
                <a:cs typeface="Proxima Nova"/>
                <a:sym typeface="Proxima Nova"/>
              </a:rPr>
              <a:t>tetris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Modifications: Part V</a:t>
            </a:r>
            <a:br>
              <a:rPr lang="en" dirty="0"/>
            </a:br>
            <a:r>
              <a:rPr lang="en" sz="1577" i="1" dirty="0" err="1"/>
              <a:t>client_state_machine.py</a:t>
            </a:r>
            <a:endParaRPr sz="1577" i="1" dirty="0"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84328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8"/>
          <p:cNvSpPr txBox="1"/>
          <p:nvPr/>
        </p:nvSpPr>
        <p:spPr>
          <a:xfrm>
            <a:off x="5166300" y="1910762"/>
            <a:ext cx="39777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Once the state is changed to S_GAME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If the player is playing alone the 1 player function would be called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If the player is playing with a peer then the 2player function would be called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Once the game ends, the player would receive a welcome back message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of Threading</a:t>
            </a:r>
            <a:br>
              <a:rPr lang="en" dirty="0"/>
            </a:br>
            <a:r>
              <a:rPr lang="en" sz="1577" i="1" dirty="0" err="1"/>
              <a:t>client_state_machine.py</a:t>
            </a:r>
            <a:endParaRPr sz="1577" i="1" dirty="0"/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7725"/>
            <a:ext cx="7085801" cy="13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9"/>
          <p:cNvSpPr txBox="1"/>
          <p:nvPr/>
        </p:nvSpPr>
        <p:spPr>
          <a:xfrm>
            <a:off x="5376675" y="2856450"/>
            <a:ext cx="29718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The functions to start up the game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9" name="Google Shape;229;p39"/>
          <p:cNvPicPr preferRelativeResize="0"/>
          <p:nvPr/>
        </p:nvPicPr>
        <p:blipFill rotWithShape="1">
          <a:blip r:embed="rId4">
            <a:alphaModFix/>
          </a:blip>
          <a:srcRect l="5347" t="16755" r="3085" b="39688"/>
          <a:stretch/>
        </p:blipFill>
        <p:spPr>
          <a:xfrm>
            <a:off x="311700" y="2926075"/>
            <a:ext cx="4434849" cy="166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Approach/Logic of Tetris file</a:t>
            </a:r>
            <a:br>
              <a:rPr lang="en" dirty="0"/>
            </a:br>
            <a:r>
              <a:rPr lang="en" sz="1577" i="1" dirty="0" err="1"/>
              <a:t>Tetris.py</a:t>
            </a:r>
            <a:endParaRPr sz="1577" i="1" dirty="0"/>
          </a:p>
        </p:txBody>
      </p:sp>
      <p:pic>
        <p:nvPicPr>
          <p:cNvPr id="241" name="Google Shape;2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81" y="1115500"/>
            <a:ext cx="4419638" cy="14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782" y="3017141"/>
            <a:ext cx="5496433" cy="16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1"/>
          <p:cNvSpPr txBox="1"/>
          <p:nvPr/>
        </p:nvSpPr>
        <p:spPr>
          <a:xfrm>
            <a:off x="2500800" y="2507198"/>
            <a:ext cx="414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Driver code (I)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4" name="Google Shape;244;p41"/>
          <p:cNvSpPr txBox="1"/>
          <p:nvPr/>
        </p:nvSpPr>
        <p:spPr>
          <a:xfrm>
            <a:off x="3415199" y="4641090"/>
            <a:ext cx="231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Main Menu (II)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dirty="0"/>
              <a:t>Approach/Logic of Tetris file </a:t>
            </a:r>
            <a:br>
              <a:rPr lang="en" dirty="0"/>
            </a:br>
            <a:r>
              <a:rPr lang="en" sz="1577" i="1" dirty="0" err="1"/>
              <a:t>Tetris.py</a:t>
            </a:r>
            <a:endParaRPr sz="1577" i="1" dirty="0"/>
          </a:p>
        </p:txBody>
      </p:sp>
      <p:sp>
        <p:nvSpPr>
          <p:cNvPr id="251" name="Google Shape;251;p42"/>
          <p:cNvSpPr txBox="1"/>
          <p:nvPr/>
        </p:nvSpPr>
        <p:spPr>
          <a:xfrm>
            <a:off x="2320379" y="4225850"/>
            <a:ext cx="474099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en" dirty="0" err="1">
                <a:latin typeface="Proxima Nova"/>
                <a:ea typeface="Proxima Nova"/>
                <a:cs typeface="Proxima Nova"/>
                <a:sym typeface="Proxima Nova"/>
              </a:rPr>
              <a:t>un_game</a:t>
            </a: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 method that runs the game in a while loop (III)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3100F8C-D820-2041-AA54-BACEC3EAB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320" y="1557866"/>
            <a:ext cx="6281360" cy="20277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dirty="0"/>
              <a:t>Approach/Logic of Tetris file </a:t>
            </a:r>
            <a:br>
              <a:rPr lang="en" dirty="0"/>
            </a:br>
            <a:r>
              <a:rPr lang="en" sz="1577" i="1" dirty="0" err="1"/>
              <a:t>Tetris.py</a:t>
            </a:r>
            <a:endParaRPr sz="1577" i="1" dirty="0"/>
          </a:p>
        </p:txBody>
      </p:sp>
      <p:sp>
        <p:nvSpPr>
          <p:cNvPr id="258" name="Google Shape;258;p43"/>
          <p:cNvSpPr txBox="1"/>
          <p:nvPr/>
        </p:nvSpPr>
        <p:spPr>
          <a:xfrm>
            <a:off x="311701" y="1434601"/>
            <a:ext cx="36761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Server communications at the start of every while loop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Quit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Exchange Points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DD3336B-528A-5742-B77C-AF46BCD8C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85" y="904009"/>
            <a:ext cx="4202679" cy="39640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was implemented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77" i="1"/>
              <a:t>chat_server.py</a:t>
            </a:r>
            <a:endParaRPr sz="1577" i="1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03FF138-EE11-D146-BCAA-49970844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334" y="1017725"/>
            <a:ext cx="5893665" cy="3998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0B7037-CE0F-094A-A44A-56F0B50F755C}"/>
              </a:ext>
            </a:extLst>
          </p:cNvPr>
          <p:cNvSpPr txBox="1"/>
          <p:nvPr/>
        </p:nvSpPr>
        <p:spPr>
          <a:xfrm>
            <a:off x="311700" y="1320800"/>
            <a:ext cx="2820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the server responds to the game sends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Stuff to include (DELETE THIS BEFORE WEDNESDAY)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Tell us what your project is. (20 pts)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What is your motivation?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Tell us what you did in the project. (20 pts)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What packages did you use?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Any significant modification in the original chat system?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 simple working demo/code (20 pts)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It is time to show your work to all of us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Is the design reasonable? (20 pts)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Analysis of design logic/possible improvements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This is about the impression of your presentation and your workload, being ranked with regard to others (20 pts)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Demo</a:t>
            </a:r>
            <a:endParaRPr dirty="0"/>
          </a:p>
        </p:txBody>
      </p:sp>
      <p:pic>
        <p:nvPicPr>
          <p:cNvPr id="6" name="Picture 5" descr="A picture containing text, keyboard&#10;&#10;Description automatically generated">
            <a:extLst>
              <a:ext uri="{FF2B5EF4-FFF2-40B4-BE49-F238E27FC236}">
                <a16:creationId xmlns:a16="http://schemas.microsoft.com/office/drawing/2014/main" id="{32285DE3-F6EE-8A4E-AAAD-B8D205E5A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65613" y="344100"/>
            <a:ext cx="3966303" cy="22276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Improvements</a:t>
            </a:r>
            <a:endParaRPr/>
          </a:p>
        </p:txBody>
      </p:sp>
      <p:sp>
        <p:nvSpPr>
          <p:cNvPr id="335" name="Google Shape;335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 2 player mode, allow players to see opponents </a:t>
            </a:r>
            <a:r>
              <a:rPr lang="en" dirty="0" err="1"/>
              <a:t>tetris</a:t>
            </a:r>
            <a:r>
              <a:rPr lang="en" dirty="0"/>
              <a:t> screen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Create a hold mode in the game to allow players to hold pieces for future use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 2 player mode, add a AI as the opponent</a:t>
            </a:r>
            <a:endParaRPr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7380A03-9A61-4883-8C42-D76BF412E1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  <p:pic>
        <p:nvPicPr>
          <p:cNvPr id="6" name="Google Shape;84;p17">
            <a:extLst>
              <a:ext uri="{FF2B5EF4-FFF2-40B4-BE49-F238E27FC236}">
                <a16:creationId xmlns:a16="http://schemas.microsoft.com/office/drawing/2014/main" id="{94A97B0B-6510-CF48-84C0-169B7ACCFCC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1238" t="1752" r="13386" b="3000"/>
          <a:stretch/>
        </p:blipFill>
        <p:spPr>
          <a:xfrm>
            <a:off x="4450317" y="731375"/>
            <a:ext cx="4616876" cy="33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58"/>
    </mc:Choice>
    <mc:Fallback xmlns="">
      <p:transition spd="slow" advTm="45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E634158-CFF8-8044-99E3-2F2057DCF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62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Agenda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motivation behind creating Tetris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it works: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the player can start the game alone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the player can start the game with a friend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the player can see the current ranking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implementation process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Live demo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Comments and known issues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Possible improvements to the system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Motivation</a:t>
            </a:r>
            <a:endParaRPr/>
          </a:p>
        </p:txBody>
      </p:sp>
      <p:pic>
        <p:nvPicPr>
          <p:cNvPr id="3" name="Picture 2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F1E15CEC-B3A8-324D-B3C0-8CF8E46D3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23670" y="296200"/>
            <a:ext cx="4064000" cy="254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66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like playing games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were reminiscing about old games like tetris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wanted a game that allowed users to compete indirectly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wanted an easy game that didn’t have a high learning curve.</a:t>
            </a:r>
            <a:endParaRPr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828DCA45-5F39-4ACE-9795-603C211B51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425BCC6-32B5-4D4B-80B2-A856A7D45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49438" y="1580131"/>
            <a:ext cx="3291300" cy="229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26"/>
    </mc:Choice>
    <mc:Fallback xmlns="">
      <p:transition spd="slow" advTm="32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Modifications to Original Chat System</a:t>
            </a:r>
            <a:endParaRPr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A8459E-B112-2745-970E-CB9885462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6814" y="3311357"/>
            <a:ext cx="3070371" cy="15351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17549-8EAE-2E4C-8203-F7F0B0B91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740308"/>
          </a:xfrm>
        </p:spPr>
        <p:txBody>
          <a:bodyPr>
            <a:normAutofit fontScale="90000"/>
          </a:bodyPr>
          <a:lstStyle/>
          <a:p>
            <a:r>
              <a:rPr lang="en-US" dirty="0"/>
              <a:t>UP3</a:t>
            </a:r>
            <a:br>
              <a:rPr lang="en-US" dirty="0"/>
            </a:br>
            <a:r>
              <a:rPr lang="en-US" sz="1600" i="1" dirty="0"/>
              <a:t>The Chat System Architecture for UP3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86F0CE7-9B3D-4E43-8C77-4274D8D905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46" b="1781"/>
          <a:stretch/>
        </p:blipFill>
        <p:spPr>
          <a:xfrm>
            <a:off x="2294746" y="1270000"/>
            <a:ext cx="4554507" cy="369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57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81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Chat Architecture with Tetris</a:t>
            </a:r>
            <a:br>
              <a:rPr lang="en-US" dirty="0"/>
            </a:br>
            <a:r>
              <a:rPr lang="en-US" sz="1400" i="1" dirty="0"/>
              <a:t>The New Chat Architecture!</a:t>
            </a:r>
            <a:endParaRPr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1F60F60-7D50-D948-A0F0-6C5EC6F0A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40"/>
          <a:stretch/>
        </p:blipFill>
        <p:spPr>
          <a:xfrm>
            <a:off x="2111866" y="1126435"/>
            <a:ext cx="4554507" cy="38394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06A86F-CE40-0F44-9AF8-E9CEBA65D69D}"/>
              </a:ext>
            </a:extLst>
          </p:cNvPr>
          <p:cNvCxnSpPr/>
          <p:nvPr/>
        </p:nvCxnSpPr>
        <p:spPr>
          <a:xfrm>
            <a:off x="4517665" y="3274612"/>
            <a:ext cx="758952" cy="42937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A29F337-9C65-824C-8580-02DEDFEBA252}"/>
              </a:ext>
            </a:extLst>
          </p:cNvPr>
          <p:cNvSpPr/>
          <p:nvPr/>
        </p:nvSpPr>
        <p:spPr>
          <a:xfrm>
            <a:off x="5273039" y="3552906"/>
            <a:ext cx="1256307" cy="516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Game Membership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1F382-77D1-6244-A853-0EE2B93E3772}"/>
              </a:ext>
            </a:extLst>
          </p:cNvPr>
          <p:cNvSpPr txBox="1"/>
          <p:nvPr/>
        </p:nvSpPr>
        <p:spPr>
          <a:xfrm>
            <a:off x="5273039" y="4079304"/>
            <a:ext cx="12563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Uses </a:t>
            </a:r>
            <a:r>
              <a:rPr lang="en-US" sz="900" dirty="0" err="1">
                <a:solidFill>
                  <a:srgbClr val="FF0000"/>
                </a:solidFill>
              </a:rPr>
              <a:t>chat_group.py</a:t>
            </a:r>
            <a:r>
              <a:rPr lang="en-US" sz="900" dirty="0">
                <a:solidFill>
                  <a:srgbClr val="FF0000"/>
                </a:solidFill>
              </a:rPr>
              <a:t> (an instance of Group)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2590F-5415-8D42-A53D-AB8421CCC715}"/>
              </a:ext>
            </a:extLst>
          </p:cNvPr>
          <p:cNvSpPr txBox="1"/>
          <p:nvPr/>
        </p:nvSpPr>
        <p:spPr>
          <a:xfrm>
            <a:off x="5164667" y="1173897"/>
            <a:ext cx="1261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FF0000"/>
                </a:solidFill>
              </a:rPr>
              <a:t>Tetris.py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8616F-5901-1C48-8940-8FD5F711B42C}"/>
              </a:ext>
            </a:extLst>
          </p:cNvPr>
          <p:cNvSpPr txBox="1"/>
          <p:nvPr/>
        </p:nvSpPr>
        <p:spPr>
          <a:xfrm>
            <a:off x="7284720" y="3442372"/>
            <a:ext cx="1456266" cy="5232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features </a:t>
            </a:r>
          </a:p>
          <a:p>
            <a:pPr algn="ctr"/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(RED)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8F0F6-6770-A94D-B1BC-359F9D74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707450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Modifications: Part I</a:t>
            </a:r>
            <a:br>
              <a:rPr lang="en-US" dirty="0"/>
            </a:br>
            <a:r>
              <a:rPr lang="en-US" sz="1577" i="1" dirty="0" err="1"/>
              <a:t>client_utils.py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7FF64-DC30-AE41-912B-827EE5C68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00" y="2058349"/>
            <a:ext cx="2777067" cy="191245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/>
              <a:t>New Menu Options: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’g’ peer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‘r’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New State: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S_GAME</a:t>
            </a:r>
          </a:p>
        </p:txBody>
      </p:sp>
      <p:pic>
        <p:nvPicPr>
          <p:cNvPr id="4" name="Google Shape;159;p29">
            <a:extLst>
              <a:ext uri="{FF2B5EF4-FFF2-40B4-BE49-F238E27FC236}">
                <a16:creationId xmlns:a16="http://schemas.microsoft.com/office/drawing/2014/main" id="{F94F0360-B5FA-0443-B5AD-C4AC4B20F6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1075" y="1833163"/>
            <a:ext cx="4267201" cy="2362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0790518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648</Words>
  <Application>Microsoft Macintosh PowerPoint</Application>
  <PresentationFormat>On-screen Show (16:9)</PresentationFormat>
  <Paragraphs>89</Paragraphs>
  <Slides>22</Slides>
  <Notes>19</Notes>
  <HiddenSlides>4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Wingdings</vt:lpstr>
      <vt:lpstr>Proxima Nova</vt:lpstr>
      <vt:lpstr>Spearmint</vt:lpstr>
      <vt:lpstr>Tetris</vt:lpstr>
      <vt:lpstr>Stuff to include (DELETE THIS BEFORE WEDNESDAY)</vt:lpstr>
      <vt:lpstr>The Agenda</vt:lpstr>
      <vt:lpstr>The Motivation</vt:lpstr>
      <vt:lpstr>Motivation</vt:lpstr>
      <vt:lpstr>Modifications to Original Chat System</vt:lpstr>
      <vt:lpstr>UP3 The Chat System Architecture for UP3 </vt:lpstr>
      <vt:lpstr>Chat Architecture with Tetris The New Chat Architecture!</vt:lpstr>
      <vt:lpstr>Modifications: Part I client_utils.py</vt:lpstr>
      <vt:lpstr>Modifications: Part II  chat_server.py</vt:lpstr>
      <vt:lpstr>Modifications: Part III  client_state_machine.py</vt:lpstr>
      <vt:lpstr>Modifications: Part III  client_state_machine.py</vt:lpstr>
      <vt:lpstr>Modifications: Part IV  client_state_machine.py</vt:lpstr>
      <vt:lpstr>Modifications: Part V client_state_machine.py</vt:lpstr>
      <vt:lpstr>Use of Threading client_state_machine.py</vt:lpstr>
      <vt:lpstr>Approach/Logic of Tetris file Tetris.py</vt:lpstr>
      <vt:lpstr>Approach/Logic of Tetris file  Tetris.py</vt:lpstr>
      <vt:lpstr>Approach/Logic of Tetris file  Tetris.py</vt:lpstr>
      <vt:lpstr>How it was implemented chat_server.py</vt:lpstr>
      <vt:lpstr>Live Demo</vt:lpstr>
      <vt:lpstr>Possible Improvements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Tetris</dc:title>
  <cp:lastModifiedBy>Chengang Zhang</cp:lastModifiedBy>
  <cp:revision>14</cp:revision>
  <dcterms:modified xsi:type="dcterms:W3CDTF">2021-05-12T01:55:31Z</dcterms:modified>
</cp:coreProperties>
</file>